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CC"/>
    <a:srgbClr val="0000FF"/>
    <a:srgbClr val="0066FF"/>
    <a:srgbClr val="33CCCC"/>
    <a:srgbClr val="0099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90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2F75-1D5E-4B78-AB90-D43CAFF24FEF}" type="datetimeFigureOut">
              <a:rPr lang="ru-RU" smtClean="0"/>
              <a:t>29.05.2016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7E169-7E03-4069-9FD9-166ED9FBF0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7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0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0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0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0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0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0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0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29.05.2016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25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29.05.2016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52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29.05.2016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4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29.05.2016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87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29.05.2016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97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29.05.2016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95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29.05.2016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4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29.05.2016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82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29.05.2016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1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29.05.2016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3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29.05.2016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58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B4CF7-4897-4FAC-921D-3112172569E0}" type="datetimeFigureOut">
              <a:rPr lang="ru-RU" smtClean="0"/>
              <a:t>29.05.2016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77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" y="-566"/>
            <a:ext cx="9144000" cy="6858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062664" cy="2331690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 образовательная ситуация «Снеговик в гостях у детей»</a:t>
            </a:r>
            <a:br>
              <a:rPr lang="ru-RU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1720" y="3861048"/>
            <a:ext cx="6512768" cy="7669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800" b="1" dirty="0" smtClean="0">
                <a:ln w="31550" cmpd="sng">
                  <a:solidFill>
                    <a:prstClr val="white"/>
                  </a:solidFill>
                  <a:prstDash val="solid"/>
                </a:ln>
                <a:solidFill>
                  <a:srgbClr val="0099CC"/>
                </a:solidFill>
                <a:latin typeface="Times New Roman"/>
              </a:rPr>
              <a:t>1 младшая группа</a:t>
            </a:r>
            <a:endParaRPr lang="ru-RU" sz="4800" b="1" dirty="0">
              <a:solidFill>
                <a:srgbClr val="00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55041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 учреждение муниципального образования "Светловский  городской округ" - детский сад № 2 "Светлячок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5373216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800" b="1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Автор: воспитатель</a:t>
            </a:r>
          </a:p>
          <a:p>
            <a:pPr lvl="0" algn="r"/>
            <a:r>
              <a:rPr lang="ru-RU" sz="2800" b="1" u="sng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Пасынкова Наталья Петровна</a:t>
            </a:r>
            <a:endParaRPr lang="ru-RU" sz="2800" b="1" u="sng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73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3" y="-4084"/>
            <a:ext cx="9144000" cy="6958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7599" y="3474984"/>
            <a:ext cx="3312368" cy="3502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19" y="50721"/>
            <a:ext cx="722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249289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43494"/>
            <a:ext cx="77768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детей в различении основных цветов, геометрических блоков разной формы (круглый, квадратный, </a:t>
            </a: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треугольный)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 </a:t>
            </a:r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сопоставлять предметы по величине и форме приемом наложения, выстраивать </a:t>
            </a:r>
            <a:r>
              <a:rPr lang="ru-RU" sz="24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сериацию</a:t>
            </a:r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трех предметов разной величины. </a:t>
            </a:r>
            <a:endParaRPr lang="ru-RU" sz="2400" b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внимание, мышление</a:t>
            </a: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слушать воспитателя </a:t>
            </a:r>
            <a:endParaRPr lang="ru-RU" sz="2400" b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  </a:t>
            </a:r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небольшим коллективом дружно.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речи активный </a:t>
            </a:r>
            <a:endParaRPr lang="ru-RU" sz="2400" b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словарь</a:t>
            </a:r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синий,  красный, желтый, белый</a:t>
            </a: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большая, маленькая, самая маленькая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</a:t>
            </a:r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пассивный словарь слова: </a:t>
            </a: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</a:t>
            </a:r>
            <a:r>
              <a:rPr lang="ru-R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блоки, треугольные блоки</a:t>
            </a:r>
          </a:p>
        </p:txBody>
      </p:sp>
    </p:spTree>
    <p:extLst>
      <p:ext uri="{BB962C8B-B14F-4D97-AF65-F5344CB8AC3E}">
        <p14:creationId xmlns:p14="http://schemas.microsoft.com/office/powerpoint/2010/main" val="4177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74"/>
            <a:ext cx="9144000" cy="6958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16" y="215783"/>
            <a:ext cx="6227534" cy="467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17629" y="5196407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детям из зимнего леса приходит очень грустный снеговик и просит их помочь </a:t>
            </a:r>
            <a:r>
              <a:rPr lang="ru-RU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ему</a:t>
            </a:r>
            <a:endParaRPr lang="ru-RU" sz="28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3165521" cy="33822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90" y="1052736"/>
            <a:ext cx="1868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Игровая </a:t>
            </a:r>
          </a:p>
          <a:p>
            <a:pPr algn="ctr"/>
            <a:r>
              <a:rPr lang="ru-RU" sz="2400" b="1" dirty="0" smtClean="0"/>
              <a:t>мотивация.</a:t>
            </a:r>
          </a:p>
          <a:p>
            <a:r>
              <a:rPr lang="ru-RU" sz="2400" b="1" dirty="0" smtClean="0"/>
              <a:t> Постановка </a:t>
            </a:r>
          </a:p>
          <a:p>
            <a:pPr algn="ctr"/>
            <a:r>
              <a:rPr lang="ru-RU" sz="2400" b="1" dirty="0" smtClean="0"/>
              <a:t>Проблемы.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349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3" y="0"/>
            <a:ext cx="9144000" cy="6984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6133" y="505688"/>
            <a:ext cx="4680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использованием Блоков Дьенеша</a:t>
            </a:r>
          </a:p>
          <a:p>
            <a:pPr algn="ctr"/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(Выкладываем снеговика, используя прием наложения блоков на изображение схем</a:t>
            </a:r>
            <a:r>
              <a:rPr lang="ru-RU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33" y="3564876"/>
            <a:ext cx="4164608" cy="3123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6" y="260681"/>
            <a:ext cx="4091947" cy="306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5" y="3553292"/>
            <a:ext cx="4108692" cy="30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3" y="0"/>
            <a:ext cx="9144000" cy="6984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36549" y="459001"/>
            <a:ext cx="46803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игра с кубиками  </a:t>
            </a:r>
          </a:p>
          <a:p>
            <a:pPr algn="ctr"/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«Сложи </a:t>
            </a: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узор»</a:t>
            </a:r>
          </a:p>
          <a:p>
            <a:pPr algn="ctr"/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выкладывают цветные дорожки для своих снеговиков, по которым они отправятся в лес</a:t>
            </a:r>
          </a:p>
          <a:p>
            <a:pPr algn="ctr"/>
            <a:endParaRPr lang="ru-RU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9" y="3505989"/>
            <a:ext cx="4275920" cy="3206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27" y="3550494"/>
            <a:ext cx="4332294" cy="32492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9" y="189595"/>
            <a:ext cx="4275920" cy="320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4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52214" y="76052"/>
            <a:ext cx="4300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« Елочка»</a:t>
            </a:r>
          </a:p>
          <a:p>
            <a:pPr algn="ctr"/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(Используется </a:t>
            </a: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изображение  елочки, выполняющей упражнения. Дети повторяют движения, которые выполняет елочка)</a:t>
            </a:r>
          </a:p>
          <a:p>
            <a:pPr algn="ctr"/>
            <a:endParaRPr lang="ru-RU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4" y="76053"/>
            <a:ext cx="4415505" cy="3311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73" y="3387682"/>
            <a:ext cx="4511637" cy="3383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92372"/>
            <a:ext cx="2376264" cy="350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4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17" y="3717032"/>
            <a:ext cx="40929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упражнение</a:t>
            </a:r>
          </a:p>
          <a:p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«Укроем </a:t>
            </a: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ёлочки снежинками</a:t>
            </a: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r>
              <a:rPr lang="ru-RU" sz="20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раскладывают снежинки в соответствие с величиной: большие  снежинки на большие ёлочки, маленькие на маленькие.</a:t>
            </a:r>
            <a:endParaRPr lang="ru-RU" sz="20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6" y="404664"/>
            <a:ext cx="3995936" cy="2996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995936" cy="2996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97" y="3577043"/>
            <a:ext cx="4006675" cy="30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4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25527" y="127665"/>
            <a:ext cx="409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27665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5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141277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6226" y="1268760"/>
            <a:ext cx="62646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сюрпризного момента заинтересовала детей к игровой деятельности.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все поставленные  задачи. Ребята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откликались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задания,  отвечали на вопросы, активно работали.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Статические задания чередовались с  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динамическими.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Игровая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вызвала у детей положительные эмоции.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61" y="2708919"/>
            <a:ext cx="4058755" cy="428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290</Words>
  <Application>Microsoft Office PowerPoint</Application>
  <PresentationFormat>Экран (4:3)</PresentationFormat>
  <Paragraphs>42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Игровая  образовательная ситуация «Снеговик в гостях у детей»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 образовательная ситуация «Снеговик в гостях у детей»</dc:title>
  <dc:creator>ASUS-PC</dc:creator>
  <cp:lastModifiedBy>Жанна</cp:lastModifiedBy>
  <cp:revision>18</cp:revision>
  <dcterms:created xsi:type="dcterms:W3CDTF">2016-05-04T18:12:28Z</dcterms:created>
  <dcterms:modified xsi:type="dcterms:W3CDTF">2016-05-29T18:22:13Z</dcterms:modified>
</cp:coreProperties>
</file>